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2" r:id="rId2"/>
    <p:sldMasterId id="2147483675" r:id="rId3"/>
  </p:sldMasterIdLst>
  <p:notesMasterIdLst>
    <p:notesMasterId r:id="rId25"/>
  </p:notesMasterIdLst>
  <p:sldIdLst>
    <p:sldId id="296" r:id="rId4"/>
    <p:sldId id="333" r:id="rId5"/>
    <p:sldId id="334" r:id="rId6"/>
    <p:sldId id="335" r:id="rId7"/>
    <p:sldId id="297" r:id="rId8"/>
    <p:sldId id="316" r:id="rId9"/>
    <p:sldId id="325" r:id="rId10"/>
    <p:sldId id="294" r:id="rId11"/>
    <p:sldId id="328" r:id="rId12"/>
    <p:sldId id="283" r:id="rId13"/>
    <p:sldId id="326" r:id="rId14"/>
    <p:sldId id="327" r:id="rId15"/>
    <p:sldId id="329" r:id="rId16"/>
    <p:sldId id="330" r:id="rId17"/>
    <p:sldId id="324" r:id="rId18"/>
    <p:sldId id="332" r:id="rId19"/>
    <p:sldId id="331" r:id="rId20"/>
    <p:sldId id="288" r:id="rId21"/>
    <p:sldId id="320" r:id="rId22"/>
    <p:sldId id="321" r:id="rId23"/>
    <p:sldId id="282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5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>
        <p:guide orient="horz" pos="2160"/>
        <p:guide pos="385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412E15-125A-4A36-87A6-68660807AD8B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B898D2-1677-4DA8-A20D-C0C5D373E58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1D71773-5A0B-472D-BACC-ADA20FE383F6}" type="slidenum">
              <a:rPr lang="zh-CN" altLang="en-US" smtClean="0">
                <a:solidFill>
                  <a:prstClr val="black"/>
                </a:solidFill>
                <a:ea typeface="SimSun" panose="02010600030101010101" pitchFamily="2" charset="-122"/>
              </a:rPr>
              <a:t>1</a:t>
            </a:fld>
            <a:endParaRPr lang="zh-CN" altLang="en-US">
              <a:solidFill>
                <a:prstClr val="black"/>
              </a:solidFill>
              <a:ea typeface="SimSun" panose="02010600030101010101" pitchFamily="2" charset="-122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>
            <a:solidFill>
              <a:srgbClr val="000000">
                <a:alpha val="100000"/>
              </a:srgbClr>
            </a:solidFill>
            <a:miter lim="800000"/>
          </a:ln>
        </p:spPr>
      </p:sp>
      <p:sp>
        <p:nvSpPr>
          <p:cNvPr id="9219" name="Notes Placeholder 2"/>
          <p:cNvSpPr>
            <a:spLocks noGrp="1"/>
          </p:cNvSpPr>
          <p:nvPr>
            <p:ph type="body" idx="1"/>
          </p:nvPr>
        </p:nvSpPr>
        <p:spPr>
          <a:noFill/>
          <a:ln>
            <a:noFill/>
          </a:ln>
        </p:spPr>
        <p:txBody>
          <a:bodyPr wrap="square" lIns="91440" tIns="45720" rIns="91440" bIns="45720" anchor="t"/>
          <a:lstStyle/>
          <a:p>
            <a:pPr lvl="0"/>
            <a:endParaRPr lang="en-US" altLang="x-none" dirty="0">
              <a:latin typeface="Calibri" panose="020F0502020204030204" pitchFamily="34" charset="0"/>
            </a:endParaRPr>
          </a:p>
        </p:txBody>
      </p:sp>
      <p:sp>
        <p:nvSpPr>
          <p:cNvPr id="9220" name="Slide Number Placeholder 3"/>
          <p:cNvSpPr txBox="1">
            <a:spLocks noGrp="1"/>
          </p:cNvSpPr>
          <p:nvPr>
            <p:ph type="sldNum" sz="quarter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</a:ln>
        </p:spPr>
        <p:txBody>
          <a:bodyPr anchor="b"/>
          <a:lstStyle/>
          <a:p>
            <a:pPr lvl="0" algn="r" eaLnBrk="1" hangingPunct="1"/>
            <a:fld id="{9A0DB2DC-4C9A-4742-B13C-FB6460FD3503}" type="slidenum">
              <a:rPr lang="en-US" altLang="x-none" sz="1200" dirty="0"/>
              <a:t>6</a:t>
            </a:fld>
            <a:endParaRPr lang="en-US" altLang="x-none" sz="1200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5" name="Google Shape;555;g35ed75ccf_01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6" name="Google Shape;556;g35ed75ccf_01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>
  <p:cSld name="Title, Content, and 2 Content"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34585" y="617538"/>
            <a:ext cx="10390716" cy="11430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76917" y="2017713"/>
            <a:ext cx="5080000" cy="41148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860117" y="20177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860117" y="4151313"/>
            <a:ext cx="5080000" cy="19812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5"/>
          <p:cNvSpPr>
            <a:spLocks noGrp="1"/>
          </p:cNvSpPr>
          <p:nvPr>
            <p:ph type="dt" sz="half" idx="12"/>
          </p:nvPr>
        </p:nvSpPr>
        <p:spPr bwMode="auto">
          <a:xfrm>
            <a:off x="12192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8" name="Footer Placeholder 6"/>
          <p:cNvSpPr>
            <a:spLocks noGrp="1"/>
          </p:cNvSpPr>
          <p:nvPr>
            <p:ph type="ftr" sz="quarter" idx="13"/>
          </p:nvPr>
        </p:nvSpPr>
        <p:spPr bwMode="auto">
          <a:xfrm>
            <a:off x="4470400" y="6324600"/>
            <a:ext cx="38608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n-US"/>
          </a:p>
        </p:txBody>
      </p:sp>
      <p:sp>
        <p:nvSpPr>
          <p:cNvPr id="9" name="Slide Number Placeholder 7"/>
          <p:cNvSpPr>
            <a:spLocks noGrp="1"/>
          </p:cNvSpPr>
          <p:nvPr>
            <p:ph type="sldNum" sz="quarter" idx="4"/>
          </p:nvPr>
        </p:nvSpPr>
        <p:spPr bwMode="auto">
          <a:xfrm>
            <a:off x="9042400" y="6324600"/>
            <a:ext cx="2540000" cy="457200"/>
          </a:xfrm>
          <a:prstGeom prst="rect">
            <a:avLst/>
          </a:prstGeom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C48DABAE-6ED1-4470-BED8-4E85F157B11F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p:transition spd="med" advClick="0" advTm="10000">
    <p:blinds dir="vert"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134017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114242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585326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615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1024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148910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4650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16195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85627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92127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0906867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5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26" name="Google Shape;126;p5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5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8" name="Google Shape;128;p5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5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0" name="Google Shape;130;p5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5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2" name="Google Shape;132;p5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3" name="Google Shape;133;p5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4" name="Google Shape;134;p5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5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6" name="Google Shape;136;p5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7" name="Google Shape;137;p5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8" name="Google Shape;138;p5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5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0" name="Google Shape;140;p5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1" name="Google Shape;141;p5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2" name="Google Shape;142;p5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5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4" name="Google Shape;144;p5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5" name="Google Shape;145;p5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6" name="Google Shape;146;p5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5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5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25145">
              <a:spcBef>
                <a:spcPts val="800"/>
              </a:spcBef>
              <a:spcAft>
                <a:spcPts val="0"/>
              </a:spcAft>
              <a:buSzPts val="2600"/>
              <a:buChar char="༝"/>
              <a:defRPr/>
            </a:lvl1pPr>
            <a:lvl2pPr marL="1219200" lvl="1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2pPr>
            <a:lvl3pPr marL="1828800" lvl="2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3pPr>
            <a:lvl4pPr marL="2438400" lvl="3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4pPr>
            <a:lvl5pPr marL="3048000" lvl="4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5pPr>
            <a:lvl6pPr marL="3657600" lvl="5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6pPr>
            <a:lvl7pPr marL="4267200" lvl="6" indent="-525145">
              <a:spcBef>
                <a:spcPts val="0"/>
              </a:spcBef>
              <a:spcAft>
                <a:spcPts val="0"/>
              </a:spcAft>
              <a:buSzPts val="2600"/>
              <a:buChar char="●"/>
              <a:defRPr/>
            </a:lvl7pPr>
            <a:lvl8pPr marL="4876800" lvl="7" indent="-525145">
              <a:spcBef>
                <a:spcPts val="0"/>
              </a:spcBef>
              <a:spcAft>
                <a:spcPts val="0"/>
              </a:spcAft>
              <a:buSzPts val="2600"/>
              <a:buChar char="○"/>
              <a:defRPr/>
            </a:lvl8pPr>
            <a:lvl9pPr marL="5486400" lvl="8" indent="-525145">
              <a:spcBef>
                <a:spcPts val="0"/>
              </a:spcBef>
              <a:spcAft>
                <a:spcPts val="0"/>
              </a:spcAft>
              <a:buSzPts val="2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44060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 with color background 2">
  <p:cSld name="Blank with color background 2">
    <p:bg>
      <p:bgPr>
        <a:solidFill>
          <a:srgbClr val="FF7B59"/>
        </a:solidFill>
        <a:effectLst/>
      </p:bgPr>
    </p:bg>
    <p:spTree>
      <p:nvGrpSpPr>
        <p:cNvPr id="1" name="Shape 3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1" name="Google Shape;321;p13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322" name="Google Shape;322;p13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3" name="Google Shape;323;p13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4" name="Google Shape;324;p13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5" name="Google Shape;325;p13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3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7" name="Google Shape;327;p13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8" name="Google Shape;328;p13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9" name="Google Shape;329;p13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0" name="Google Shape;330;p13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299805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3" Type="http://schemas.openxmlformats.org/officeDocument/2006/relationships/slideLayout" Target="../slideLayouts/slideLayout28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5" Type="http://schemas.openxmlformats.org/officeDocument/2006/relationships/slideLayout" Target="../slideLayouts/slideLayout30.xml"/><Relationship Id="rId10" Type="http://schemas.openxmlformats.org/officeDocument/2006/relationships/slideLayout" Target="../slideLayouts/slideLayout35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lvl="0"/>
            <a:r>
              <a:rPr dirty="0"/>
              <a:t>Click to edit Master title style</a:t>
            </a:r>
          </a:p>
        </p:txBody>
      </p:sp>
      <p:sp>
        <p:nvSpPr>
          <p:cNvPr id="1027" name="Rectangle 3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 w="9525">
            <a:noFill/>
          </a:ln>
        </p:spPr>
        <p:txBody>
          <a:bodyPr/>
          <a:lstStyle/>
          <a:p>
            <a:pPr lvl="0"/>
            <a:r>
              <a:rPr dirty="0"/>
              <a:t>Click to edit Master text styles</a:t>
            </a:r>
          </a:p>
          <a:p>
            <a:pPr lvl="1"/>
            <a:r>
              <a:rPr dirty="0"/>
              <a:t>Second level</a:t>
            </a:r>
          </a:p>
          <a:p>
            <a:pPr lvl="2"/>
            <a:r>
              <a:rPr dirty="0"/>
              <a:t>Third level</a:t>
            </a:r>
          </a:p>
          <a:p>
            <a:pPr lvl="3"/>
            <a:r>
              <a:rPr dirty="0"/>
              <a:t>Fourth level</a:t>
            </a:r>
          </a:p>
          <a:p>
            <a:pPr lvl="4"/>
            <a:r>
              <a:rPr dirty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 eaLnBrk="1" hangingPunct="1">
              <a:defRPr sz="1400"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vi-V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 eaLnBrk="1" hangingPunct="1">
              <a:defRPr sz="1400"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2D3DFD78-BE32-4A22-A575-D204E533973B}" type="slidenum">
              <a:rPr lang="vi-VN" smtClean="0"/>
              <a:t>‹#›</a:t>
            </a:fld>
            <a:endParaRPr 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  <p:sldLayoutId id="2147483674" r:id="rId12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5F3456-2B02-4FC3-9B3D-9B550E85FD30}" type="datetimeFigureOut">
              <a:rPr lang="en-US" smtClean="0"/>
              <a:t>27/10/2021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BA2D87-73F4-43AA-8DEB-95B52318C27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2856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791" t="53519" r="1" b="6482"/>
          <a:stretch>
            <a:fillRect/>
          </a:stretch>
        </p:blipFill>
        <p:spPr>
          <a:xfrm>
            <a:off x="10337803" y="3899020"/>
            <a:ext cx="1854200" cy="274320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667" r="82708" b="15370"/>
          <a:stretch>
            <a:fillRect/>
          </a:stretch>
        </p:blipFill>
        <p:spPr>
          <a:xfrm>
            <a:off x="-47848" y="5017155"/>
            <a:ext cx="2108200" cy="88900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593"/>
          <a:stretch>
            <a:fillRect/>
          </a:stretch>
        </p:blipFill>
        <p:spPr>
          <a:xfrm>
            <a:off x="0" y="5803899"/>
            <a:ext cx="12192000" cy="1054100"/>
          </a:xfrm>
          <a:prstGeom prst="rect">
            <a:avLst/>
          </a:prstGeom>
        </p:spPr>
      </p:pic>
      <p:pic>
        <p:nvPicPr>
          <p:cNvPr id="14" name="6水果沙拉2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766956" y="611640"/>
            <a:ext cx="812800" cy="812800"/>
          </a:xfrm>
          <a:prstGeom prst="rect">
            <a:avLst/>
          </a:prstGeom>
        </p:spPr>
      </p:pic>
      <p:sp>
        <p:nvSpPr>
          <p:cNvPr id="21" name="圆角矩形 1"/>
          <p:cNvSpPr/>
          <p:nvPr/>
        </p:nvSpPr>
        <p:spPr>
          <a:xfrm>
            <a:off x="3040641" y="3872105"/>
            <a:ext cx="5421715" cy="1091423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800" b="1">
                <a:solidFill>
                  <a:srgbClr val="FF0000"/>
                </a:solidFill>
              </a:rPr>
              <a:t>TIẾNG VIỆT LỚP 1</a:t>
            </a:r>
            <a:endParaRPr lang="zh-CN" altLang="en-US" sz="4800" b="1">
              <a:solidFill>
                <a:srgbClr val="FF0000"/>
              </a:solidFill>
            </a:endParaRPr>
          </a:p>
        </p:txBody>
      </p:sp>
      <p:sp>
        <p:nvSpPr>
          <p:cNvPr id="22" name="文本框 4"/>
          <p:cNvSpPr txBox="1">
            <a:spLocks noChangeArrowheads="1"/>
          </p:cNvSpPr>
          <p:nvPr/>
        </p:nvSpPr>
        <p:spPr bwMode="auto">
          <a:xfrm>
            <a:off x="3622430" y="6105544"/>
            <a:ext cx="5251958" cy="615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121701" tIns="60850" rIns="121701" bIns="60850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defTabSz="1216660"/>
            <a:r>
              <a:rPr lang="en-US" altLang="zh-CN" sz="3200" b="1">
                <a:solidFill>
                  <a:srgbClr val="C00000"/>
                </a:solidFill>
                <a:latin typeface="Tahoma" panose="020B0604030504040204" pitchFamily="34" charset="0"/>
                <a:cs typeface="Tahoma" panose="020B0604030504040204" pitchFamily="34" charset="0"/>
                <a:sym typeface="+mn-lt"/>
              </a:rPr>
              <a:t>Giáo viên: ......................</a:t>
            </a:r>
            <a:endParaRPr lang="zh-CN" altLang="en-US" sz="3200" b="1">
              <a:solidFill>
                <a:srgbClr val="C00000"/>
              </a:solidFill>
              <a:latin typeface="Tahoma" panose="020B0604030504040204" pitchFamily="34" charset="0"/>
              <a:cs typeface="Tahoma" panose="020B0604030504040204" pitchFamily="34" charset="0"/>
              <a:sym typeface="+mn-l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515953" y="3226409"/>
            <a:ext cx="5578883" cy="4238939"/>
          </a:xfrm>
          <a:prstGeom prst="rect">
            <a:avLst/>
          </a:prstGeom>
          <a:noFill/>
        </p:spPr>
        <p:txBody>
          <a:bodyPr spcFirstLastPara="1" wrap="none" lIns="121701" tIns="60850" rIns="121701" bIns="60850">
            <a:prstTxWarp prst="textArchUp">
              <a:avLst>
                <a:gd name="adj" fmla="val 9957375"/>
              </a:avLst>
            </a:prstTxWarp>
            <a:spAutoFit/>
          </a:bodyPr>
          <a:lstStyle/>
          <a:p>
            <a:pPr algn="ctr" defTabSz="1216660">
              <a:defRPr/>
            </a:pPr>
            <a:endParaRPr lang="en-US" sz="6400" b="1" cap="all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solidFill>
                <a:srgbClr val="0000FF"/>
              </a:soli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sp>
        <p:nvSpPr>
          <p:cNvPr id="13" name="WordArt 6"/>
          <p:cNvSpPr>
            <a:spLocks noChangeArrowheads="1" noChangeShapeType="1" noTextEdit="1"/>
          </p:cNvSpPr>
          <p:nvPr/>
        </p:nvSpPr>
        <p:spPr bwMode="auto">
          <a:xfrm>
            <a:off x="1419228" y="1676403"/>
            <a:ext cx="9156973" cy="5482828"/>
          </a:xfrm>
          <a:prstGeom prst="rect">
            <a:avLst/>
          </a:prstGeom>
        </p:spPr>
        <p:txBody>
          <a:bodyPr spcFirstLastPara="1" wrap="none" lIns="91314" tIns="45718" rIns="91314" bIns="45718" fromWordArt="1">
            <a:prstTxWarp prst="textArchUp">
              <a:avLst>
                <a:gd name="adj" fmla="val 11020719"/>
              </a:avLst>
            </a:prstTxWarp>
          </a:bodyPr>
          <a:lstStyle/>
          <a:p>
            <a:pPr algn="ctr" defTabSz="912495"/>
            <a:r>
              <a:rPr lang="en-US" sz="3600" b="1" kern="10">
                <a:ln w="9525">
                  <a:solidFill>
                    <a:srgbClr val="993366"/>
                  </a:solidFill>
                  <a:round/>
                </a:ln>
                <a:solidFill>
                  <a:srgbClr val="0000FF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  <a:t>CHÀO MỪNG CÁC EM ĐẾN VỚI TIẾT</a:t>
            </a:r>
            <a:endParaRPr lang="en-US" sz="3600" b="1" kern="10" dirty="0">
              <a:ln w="9525">
                <a:solidFill>
                  <a:srgbClr val="993366"/>
                </a:solidFill>
                <a:round/>
              </a:ln>
              <a:solidFill>
                <a:srgbClr val="0000FF"/>
              </a:solidFill>
              <a:effectLst>
                <a:outerShdw dist="45791" dir="2021404" algn="ctr" rotWithShape="0">
                  <a:srgbClr val="B2B2B2">
                    <a:alpha val="79999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pic>
        <p:nvPicPr>
          <p:cNvPr id="16" name="图片 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86293" y="0"/>
            <a:ext cx="2305707" cy="43142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fade/>
      </p:transition>
    </mc:Choice>
    <mc:Fallback xmlns=""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21" grpId="0" animBg="1"/>
      <p:bldP spid="22" grpId="0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/>
          <a:srcRect t="4573" r="7747" b="23054"/>
          <a:stretch/>
        </p:blipFill>
        <p:spPr>
          <a:xfrm>
            <a:off x="2568540" y="675861"/>
            <a:ext cx="5803123" cy="44527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DE8C0E4E-14CC-4591-B840-4B9B13FD1BBC}"/>
              </a:ext>
            </a:extLst>
          </p:cNvPr>
          <p:cNvSpPr txBox="1"/>
          <p:nvPr/>
        </p:nvSpPr>
        <p:spPr>
          <a:xfrm>
            <a:off x="4395857" y="5234609"/>
            <a:ext cx="25747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VNI-Avo" pitchFamily="2" charset="0"/>
                <a:cs typeface=".VnAvant" panose="020B7200000000000000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aõ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quyø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2E79B858-C95A-4885-909A-B39E6A893BB8}"/>
              </a:ext>
            </a:extLst>
          </p:cNvPr>
          <p:cNvCxnSpPr>
            <a:cxnSpLocks/>
          </p:cNvCxnSpPr>
          <p:nvPr/>
        </p:nvCxnSpPr>
        <p:spPr>
          <a:xfrm>
            <a:off x="5707210" y="6074969"/>
            <a:ext cx="1038147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r="1082" b="31534"/>
          <a:stretch/>
        </p:blipFill>
        <p:spPr>
          <a:xfrm>
            <a:off x="2601360" y="278299"/>
            <a:ext cx="6567683" cy="40684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DFC0540-D1B9-4B43-9649-CD6BDE072DC2}"/>
              </a:ext>
            </a:extLst>
          </p:cNvPr>
          <p:cNvSpPr txBox="1"/>
          <p:nvPr/>
        </p:nvSpPr>
        <p:spPr>
          <a:xfrm>
            <a:off x="4504502" y="4964174"/>
            <a:ext cx="28239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ñaù</a:t>
            </a:r>
            <a:r>
              <a:rPr lang="en-US" sz="4800" b="1" dirty="0">
                <a:latin typeface="VNI-Avo" pitchFamily="2" charset="0"/>
                <a:cs typeface=".VnAvant" panose="020B7200000000000000" charset="0"/>
              </a:rPr>
              <a:t> </a:t>
            </a:r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quyù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DD07F924-D8E4-45FD-B7E9-45C677AFE9F3}"/>
              </a:ext>
            </a:extLst>
          </p:cNvPr>
          <p:cNvCxnSpPr>
            <a:cxnSpLocks/>
          </p:cNvCxnSpPr>
          <p:nvPr/>
        </p:nvCxnSpPr>
        <p:spPr>
          <a:xfrm>
            <a:off x="5914768" y="5834928"/>
            <a:ext cx="989614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046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B84F3107-CA1B-4018-A586-1C6B2904194D}"/>
              </a:ext>
            </a:extLst>
          </p:cNvPr>
          <p:cNvSpPr txBox="1"/>
          <p:nvPr/>
        </p:nvSpPr>
        <p:spPr>
          <a:xfrm>
            <a:off x="1374360" y="2481756"/>
            <a:ext cx="1680845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VNI-Avo" pitchFamily="2" charset="0"/>
                <a:cs typeface=".VnAvant" panose="020B7200000000000000" charset="0"/>
              </a:rPr>
              <a:t>y </a:t>
            </a:r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taù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3DBCDB6-CEA9-441F-B330-19FBD7ACCFA3}"/>
              </a:ext>
            </a:extLst>
          </p:cNvPr>
          <p:cNvSpPr txBox="1"/>
          <p:nvPr/>
        </p:nvSpPr>
        <p:spPr>
          <a:xfrm>
            <a:off x="4467179" y="2480704"/>
            <a:ext cx="257478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VNI-Avo" pitchFamily="2" charset="0"/>
                <a:cs typeface=".VnAvant" panose="020B7200000000000000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aõ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quyø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BE90668-6AB5-4A01-8667-4F41DD931CBD}"/>
              </a:ext>
            </a:extLst>
          </p:cNvPr>
          <p:cNvSpPr txBox="1"/>
          <p:nvPr/>
        </p:nvSpPr>
        <p:spPr>
          <a:xfrm>
            <a:off x="7993690" y="2368612"/>
            <a:ext cx="282395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ñaù</a:t>
            </a:r>
            <a:r>
              <a:rPr lang="en-US" sz="4800" b="1" dirty="0">
                <a:latin typeface="VNI-Avo" pitchFamily="2" charset="0"/>
                <a:cs typeface=".VnAvant" panose="020B7200000000000000" charset="0"/>
              </a:rPr>
              <a:t> </a:t>
            </a:r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quyù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053053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7468" y="748023"/>
            <a:ext cx="4488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y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/>
        </p:nvGraphicFramePr>
        <p:xfrm>
          <a:off x="4042756" y="1722344"/>
          <a:ext cx="2859062" cy="908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872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2659721"/>
            <a:ext cx="2859062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y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499" y="399676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950" y="4078143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2768" y="4026188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.VnAvant" panose="020B7200000000000000" charset="0"/>
                <a:ea typeface="+mn-ea"/>
                <a:cs typeface=".VnAvant" panose="020B7200000000000000" charset="0"/>
              </a:rPr>
              <a:t> quý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C6659-5A19-4B4F-9E5C-73F2EA8714B4}"/>
              </a:ext>
            </a:extLst>
          </p:cNvPr>
          <p:cNvSpPr txBox="1"/>
          <p:nvPr/>
        </p:nvSpPr>
        <p:spPr>
          <a:xfrm>
            <a:off x="2915231" y="4012411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quyø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063AB-A6C0-4E9E-AE9A-3C44436B19BD}"/>
              </a:ext>
            </a:extLst>
          </p:cNvPr>
          <p:cNvSpPr txBox="1"/>
          <p:nvPr/>
        </p:nvSpPr>
        <p:spPr>
          <a:xfrm>
            <a:off x="6700893" y="3995713"/>
            <a:ext cx="168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quyõ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D08E2-9FAF-4F60-8661-FA763450D2C9}"/>
              </a:ext>
            </a:extLst>
          </p:cNvPr>
          <p:cNvSpPr txBox="1"/>
          <p:nvPr/>
        </p:nvSpPr>
        <p:spPr>
          <a:xfrm>
            <a:off x="8735176" y="3995712"/>
            <a:ext cx="168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quî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92855CD-2E87-4788-93B7-67AEA38C43FC}"/>
              </a:ext>
            </a:extLst>
          </p:cNvPr>
          <p:cNvSpPr txBox="1"/>
          <p:nvPr/>
        </p:nvSpPr>
        <p:spPr>
          <a:xfrm>
            <a:off x="393699" y="5582765"/>
            <a:ext cx="1680845" cy="82994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VNI-Avo" pitchFamily="2" charset="0"/>
                <a:cs typeface=".VnAvant" panose="020B7200000000000000" charset="0"/>
              </a:rPr>
              <a:t>y </a:t>
            </a:r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taù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F0C03082-BC1E-4DB0-A49A-E8EB050A752A}"/>
              </a:ext>
            </a:extLst>
          </p:cNvPr>
          <p:cNvSpPr txBox="1"/>
          <p:nvPr/>
        </p:nvSpPr>
        <p:spPr>
          <a:xfrm>
            <a:off x="3644166" y="5582765"/>
            <a:ext cx="2574787" cy="830997"/>
          </a:xfrm>
          <a:prstGeom prst="rect">
            <a:avLst/>
          </a:prstGeom>
          <a:solidFill>
            <a:srgbClr val="92D050"/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800" b="1" dirty="0">
                <a:solidFill>
                  <a:prstClr val="black"/>
                </a:solidFill>
                <a:latin typeface="VNI-Avo" pitchFamily="2" charset="0"/>
                <a:cs typeface=".VnAvant" panose="020B7200000000000000" charset="0"/>
              </a:rPr>
              <a:t>d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aõ</a:t>
            </a:r>
            <a:r>
              <a:rPr kumimoji="0" lang="en-US" sz="4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 </a:t>
            </a:r>
            <a:r>
              <a:rPr kumimoji="0" lang="en-US" sz="48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quyø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E9666EE-2927-4E9A-8769-487F25235272}"/>
              </a:ext>
            </a:extLst>
          </p:cNvPr>
          <p:cNvSpPr txBox="1"/>
          <p:nvPr/>
        </p:nvSpPr>
        <p:spPr>
          <a:xfrm>
            <a:off x="8163623" y="5360354"/>
            <a:ext cx="2823950" cy="830997"/>
          </a:xfrm>
          <a:prstGeom prst="rect">
            <a:avLst/>
          </a:prstGeom>
          <a:solidFill>
            <a:schemeClr val="accent2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ñaù</a:t>
            </a:r>
            <a:r>
              <a:rPr lang="en-US" sz="4800" b="1" dirty="0">
                <a:latin typeface="VNI-Avo" pitchFamily="2" charset="0"/>
                <a:cs typeface=".VnAvant" panose="020B7200000000000000" charset="0"/>
              </a:rPr>
              <a:t> </a:t>
            </a:r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quyù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411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r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fld id="{00000000-1234-1234-1234-123412341234}" type="slidenum">
              <a:rPr kumimoji="0" lang="en-GB" sz="1200" b="0" i="0" u="none" strike="noStrike" kern="0" cap="none" spc="0" normalizeH="0" baseline="0" noProof="0">
                <a:ln>
                  <a:noFill/>
                </a:ln>
                <a:solidFill>
                  <a:srgbClr val="65677F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t>14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65677F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4472C4"/>
              </a:buClr>
              <a:buSzPts val="2600"/>
              <a:buFont typeface="Chivo Light"/>
              <a:buNone/>
              <a:tabLst/>
              <a:defRPr/>
            </a:pP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r>
              <a:rPr lang="en-US" sz="48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48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bảng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charset="0"/>
              <a:cs typeface="Times New Roman" panose="02020603050405020304" charset="0"/>
              <a:sym typeface="Chivo Light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y">
            <a:hlinkClick r:id="" action="ppaction://media"/>
          </p:cNvPr>
          <p:cNvPicPr>
            <a:picLocks noGrp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3809047" y="742315"/>
            <a:ext cx="4573905" cy="5373370"/>
          </a:xfrm>
          <a:prstGeom prst="rect">
            <a:avLst/>
          </a:prstGeom>
        </p:spPr>
      </p:pic>
    </p:spTree>
  </p:cSld>
  <p:clrMapOvr>
    <a:masterClrMapping/>
  </p:clrMapOvr>
  <p:transition>
    <p:wipe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6FD684-C0AA-46EF-8245-216BD536F72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7533" t="42345" r="28764" b="33781"/>
          <a:stretch/>
        </p:blipFill>
        <p:spPr>
          <a:xfrm rot="16200000">
            <a:off x="3899429" y="-2251218"/>
            <a:ext cx="5007684" cy="10914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2457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20028" y="1302441"/>
            <a:ext cx="8877300" cy="2000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0062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hought Bubble: Cloud 2"/>
          <p:cNvSpPr/>
          <p:nvPr/>
        </p:nvSpPr>
        <p:spPr>
          <a:xfrm>
            <a:off x="884419" y="1523082"/>
            <a:ext cx="7809876" cy="3048917"/>
          </a:xfrm>
          <a:prstGeom prst="cloudCallout">
            <a:avLst>
              <a:gd name="adj1" fmla="val -36218"/>
              <a:gd name="adj2" fmla="val 34323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0" name="Google Shape;560;p37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200">
              <a:buClr>
                <a:srgbClr val="000000"/>
              </a:buClr>
            </a:pPr>
            <a:fld id="{00000000-1234-1234-1234-123412341234}" type="slidenum">
              <a:rPr lang="en-GB" kern="0">
                <a:solidFill>
                  <a:srgbClr val="65677F"/>
                </a:solidFill>
              </a:rPr>
              <a:t>18</a:t>
            </a:fld>
            <a:endParaRPr kern="0">
              <a:solidFill>
                <a:srgbClr val="65677F"/>
              </a:solidFill>
            </a:endParaRPr>
          </a:p>
        </p:txBody>
      </p:sp>
      <p:sp>
        <p:nvSpPr>
          <p:cNvPr id="10" name="Google Shape;461;p28"/>
          <p:cNvSpPr txBox="1"/>
          <p:nvPr/>
        </p:nvSpPr>
        <p:spPr>
          <a:xfrm>
            <a:off x="1218505" y="2190146"/>
            <a:ext cx="7141703" cy="21420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6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48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1848" y="618986"/>
            <a:ext cx="8115300" cy="4029075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82BFECE-6E02-408F-A8AE-59DE93CDA8D4}"/>
              </a:ext>
            </a:extLst>
          </p:cNvPr>
          <p:cNvSpPr txBox="1"/>
          <p:nvPr/>
        </p:nvSpPr>
        <p:spPr>
          <a:xfrm>
            <a:off x="1762540" y="1404731"/>
            <a:ext cx="9236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latin typeface="VNI-Avo" pitchFamily="2" charset="0"/>
              </a:rPr>
              <a:t>    </a:t>
            </a:r>
            <a:r>
              <a:rPr lang="en-US" sz="6000" dirty="0" err="1">
                <a:latin typeface="VNI-Avo" pitchFamily="2" charset="0"/>
              </a:rPr>
              <a:t>Chuù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Phuù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laø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voõ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só</a:t>
            </a:r>
            <a:r>
              <a:rPr lang="en-US" sz="6000" dirty="0">
                <a:latin typeface="VNI-Avo" pitchFamily="2" charset="0"/>
              </a:rPr>
              <a:t>. Chu ù   Na </a:t>
            </a:r>
            <a:r>
              <a:rPr lang="en-US" sz="6000" dirty="0" err="1">
                <a:latin typeface="VNI-Avo" pitchFamily="2" charset="0"/>
              </a:rPr>
              <a:t>laø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thôï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xeû</a:t>
            </a:r>
            <a:r>
              <a:rPr lang="en-US" sz="6000" dirty="0">
                <a:latin typeface="VNI-Avo" pitchFamily="2" charset="0"/>
              </a:rPr>
              <a:t>. </a:t>
            </a:r>
            <a:r>
              <a:rPr lang="en-US" sz="6000" dirty="0" err="1">
                <a:latin typeface="VNI-Avo" pitchFamily="2" charset="0"/>
              </a:rPr>
              <a:t>Boá</a:t>
            </a:r>
            <a:r>
              <a:rPr lang="en-US" sz="6000" dirty="0">
                <a:latin typeface="VNI-Avo" pitchFamily="2" charset="0"/>
              </a:rPr>
              <a:t> Nga </a:t>
            </a:r>
            <a:r>
              <a:rPr lang="en-US" sz="6000" dirty="0" err="1">
                <a:latin typeface="VNI-Avo" pitchFamily="2" charset="0"/>
              </a:rPr>
              <a:t>laø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phuï</a:t>
            </a:r>
            <a:r>
              <a:rPr lang="en-US" sz="6000" dirty="0">
                <a:latin typeface="VNI-Avo" pitchFamily="2" charset="0"/>
              </a:rPr>
              <a:t> </a:t>
            </a:r>
            <a:r>
              <a:rPr lang="en-US" sz="6000" dirty="0" err="1">
                <a:latin typeface="VNI-Avo" pitchFamily="2" charset="0"/>
              </a:rPr>
              <a:t>hoà</a:t>
            </a:r>
            <a:r>
              <a:rPr lang="en-US" sz="6000" dirty="0">
                <a:latin typeface="VNI-Avo" pitchFamily="2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0164719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5209" y="798200"/>
            <a:ext cx="7886700" cy="5334000"/>
          </a:xfrm>
          <a:prstGeom prst="rect">
            <a:avLst/>
          </a:prstGeom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8435" name="Rectangle 3"/>
          <p:cNvSpPr>
            <a:spLocks noGrp="1"/>
          </p:cNvSpPr>
          <p:nvPr>
            <p:ph type="title"/>
          </p:nvPr>
        </p:nvSpPr>
        <p:spPr>
          <a:xfrm>
            <a:off x="4062414" y="1308101"/>
            <a:ext cx="3641725" cy="982663"/>
          </a:xfrm>
        </p:spPr>
        <p:txBody>
          <a:bodyPr vert="horz" wrap="square" lIns="91440" tIns="45720" rIns="91440" bIns="45720" anchor="ctr"/>
          <a:lstStyle/>
          <a:p>
            <a:r>
              <a:rPr lang="en-US" altLang="x-none" sz="5400" b="1" dirty="0">
                <a:solidFill>
                  <a:srgbClr val="FF0000"/>
                </a:solidFill>
              </a:rPr>
              <a:t>Củng cố</a:t>
            </a:r>
          </a:p>
        </p:txBody>
      </p:sp>
      <p:sp>
        <p:nvSpPr>
          <p:cNvPr id="18436" name="Text Box 4"/>
          <p:cNvSpPr txBox="1"/>
          <p:nvPr/>
        </p:nvSpPr>
        <p:spPr>
          <a:xfrm>
            <a:off x="1857375" y="2598738"/>
            <a:ext cx="8172450" cy="83026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>
              <a:spcBef>
                <a:spcPct val="0"/>
              </a:spcBef>
              <a:buNone/>
            </a:pPr>
            <a:r>
              <a:rPr lang="en-US" altLang="x-none" sz="4800" dirty="0">
                <a:solidFill>
                  <a:srgbClr val="FFFFFF"/>
                </a:solidFill>
                <a:latin typeface="Tahoma" panose="020B0604030504040204" pitchFamily="34" charset="0"/>
              </a:rPr>
              <a:t> Vừa rồi các con học âm gì?</a:t>
            </a:r>
          </a:p>
        </p:txBody>
      </p:sp>
    </p:spTree>
  </p:cSld>
  <p:clrMapOvr>
    <a:masterClrMapping/>
  </p:clrMapOvr>
  <p:transition spd="slow">
    <p:wheel spokes="8"/>
    <p:sndAc>
      <p:stSnd>
        <p:snd r:embed="rId2" name="chimes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82BFECE-6E02-408F-A8AE-59DE93CDA8D4}"/>
              </a:ext>
            </a:extLst>
          </p:cNvPr>
          <p:cNvSpPr txBox="1"/>
          <p:nvPr/>
        </p:nvSpPr>
        <p:spPr>
          <a:xfrm>
            <a:off x="1762540" y="1404731"/>
            <a:ext cx="923676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</a:t>
            </a:r>
            <a:r>
              <a:rPr kumimoji="0" lang="en-US" sz="6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Nghæ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heø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,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chuù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Phi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cho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beù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veà</a:t>
            </a:r>
            <a:r>
              <a:rPr kumimoji="0" lang="en-US" sz="60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60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queâ</a:t>
            </a:r>
            <a:r>
              <a:rPr kumimoji="0" lang="en-US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Ôû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queâ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coù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 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mía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bí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ngoâ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, </a:t>
            </a:r>
            <a:r>
              <a:rPr lang="en-US" sz="6000" dirty="0" err="1">
                <a:solidFill>
                  <a:prstClr val="black"/>
                </a:solidFill>
                <a:latin typeface="VNI-Avo" pitchFamily="2" charset="0"/>
              </a:rPr>
              <a:t>döøa</a:t>
            </a:r>
            <a:r>
              <a:rPr lang="en-US" sz="6000" dirty="0">
                <a:solidFill>
                  <a:prstClr val="black"/>
                </a:solidFill>
                <a:latin typeface="VNI-Avo" pitchFamily="2" charset="0"/>
              </a:rPr>
              <a:t>.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393408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2">
            <a:extLst>
              <a:ext uri="{FF2B5EF4-FFF2-40B4-BE49-F238E27FC236}">
                <a16:creationId xmlns:a16="http://schemas.microsoft.com/office/drawing/2014/main" id="{D82BFECE-6E02-408F-A8AE-59DE93CDA8D4}"/>
              </a:ext>
            </a:extLst>
          </p:cNvPr>
          <p:cNvSpPr txBox="1"/>
          <p:nvPr/>
        </p:nvSpPr>
        <p:spPr>
          <a:xfrm>
            <a:off x="1762540" y="1404731"/>
            <a:ext cx="9236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   </a:t>
            </a:r>
            <a:r>
              <a:rPr kumimoji="0" lang="en-US" sz="7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Chò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Nhi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voû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soø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Coâ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Thö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va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li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ñoû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Môï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Nga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coù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tuû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 </a:t>
            </a:r>
            <a:r>
              <a:rPr kumimoji="0" lang="en-US" sz="7200" b="0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goã</a:t>
            </a:r>
            <a:r>
              <a:rPr kumimoji="0" lang="en-US" sz="72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+mn-cs"/>
              </a:rPr>
              <a:t>.</a:t>
            </a:r>
            <a:endParaRPr kumimoji="0" lang="en-US" sz="7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9035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2" name="Google Shape;461;p28"/>
          <p:cNvSpPr txBox="1"/>
          <p:nvPr/>
        </p:nvSpPr>
        <p:spPr>
          <a:xfrm>
            <a:off x="1613747" y="2905800"/>
            <a:ext cx="8964506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Bài</a:t>
            </a:r>
            <a:r>
              <a:rPr lang="en-US" sz="8800" b="1" kern="0" dirty="0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 28: Y </a:t>
            </a:r>
            <a:r>
              <a:rPr lang="en-US" sz="8800" b="1" kern="0" dirty="0" err="1">
                <a:solidFill>
                  <a:srgbClr val="FF0000"/>
                </a:solidFill>
                <a:latin typeface=".VnAvant" panose="020B7200000000000000" charset="0"/>
                <a:cs typeface=".VnAvant" panose="020B7200000000000000" charset="0"/>
              </a:rPr>
              <a:t>y</a:t>
            </a:r>
            <a:endParaRPr lang="en-US" sz="8800" b="1" kern="0" dirty="0">
              <a:solidFill>
                <a:srgbClr val="FF0000"/>
              </a:solidFill>
              <a:latin typeface=".VnAvant" panose="020B7200000000000000" charset="0"/>
              <a:cs typeface=".VnAvant" panose="020B7200000000000000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AutoShape 6"/>
          <p:cNvSpPr/>
          <p:nvPr/>
        </p:nvSpPr>
        <p:spPr>
          <a:xfrm>
            <a:off x="1732915" y="0"/>
            <a:ext cx="2360930" cy="1371600"/>
          </a:xfrm>
          <a:prstGeom prst="notchedRightArrow">
            <a:avLst>
              <a:gd name="adj1" fmla="val 50000"/>
              <a:gd name="adj2" fmla="val 31944"/>
            </a:avLst>
          </a:prstGeom>
          <a:solidFill>
            <a:schemeClr val="bg1"/>
          </a:solidFill>
          <a:ln w="9525" cap="flat" cmpd="sng">
            <a:solidFill>
              <a:srgbClr val="0000FF"/>
            </a:solidFill>
            <a:prstDash val="solid"/>
            <a:miter/>
            <a:headEnd type="none" w="med" len="med"/>
            <a:tailEnd type="none" w="med" len="med"/>
          </a:ln>
        </p:spPr>
        <p:txBody>
          <a:bodyPr wrap="none" anchor="ctr"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algn="ctr" eaLnBrk="1" hangingPunct="1">
              <a:spcBef>
                <a:spcPct val="0"/>
              </a:spcBef>
              <a:buNone/>
            </a:pPr>
            <a:r>
              <a:rPr lang="en-US" altLang="x-none" sz="3000" b="1" dirty="0">
                <a:solidFill>
                  <a:srgbClr val="FF0000"/>
                </a:solidFill>
                <a:latin typeface="Times New Roman" panose="02020603050405020304" charset="0"/>
              </a:rPr>
              <a:t>1. Nhận biết</a:t>
            </a:r>
            <a:r>
              <a:rPr lang="en-US" altLang="x-none" sz="3000" dirty="0">
                <a:solidFill>
                  <a:srgbClr val="FF0000"/>
                </a:solidFill>
                <a:latin typeface="Times New Roman" panose="02020603050405020304" charset="0"/>
              </a:rPr>
              <a:t> </a:t>
            </a:r>
            <a:endParaRPr sz="3000" dirty="0">
              <a:solidFill>
                <a:srgbClr val="FF0000"/>
              </a:solidFill>
              <a:latin typeface="Times New Roman" panose="02020603050405020304" charset="0"/>
            </a:endParaRPr>
          </a:p>
        </p:txBody>
      </p:sp>
      <p:sp>
        <p:nvSpPr>
          <p:cNvPr id="3" name="Text Box 2"/>
          <p:cNvSpPr txBox="1"/>
          <p:nvPr/>
        </p:nvSpPr>
        <p:spPr>
          <a:xfrm>
            <a:off x="1563757" y="5141844"/>
            <a:ext cx="77948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latin typeface="VNI-Avo" pitchFamily="2" charset="0"/>
              </a:rPr>
              <a:t>Thôøi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gian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quyù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hôn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vaøng</a:t>
            </a:r>
            <a:r>
              <a:rPr lang="en-US" sz="3600" dirty="0">
                <a:latin typeface="VNI-Avo" pitchFamily="2" charset="0"/>
              </a:rPr>
              <a:t> </a:t>
            </a:r>
            <a:r>
              <a:rPr lang="en-US" sz="3600" dirty="0" err="1">
                <a:latin typeface="VNI-Avo" pitchFamily="2" charset="0"/>
              </a:rPr>
              <a:t>baïc</a:t>
            </a:r>
            <a:r>
              <a:rPr lang="en-US" sz="3600" dirty="0">
                <a:latin typeface="VNI-Avo" pitchFamily="2" charset="0"/>
              </a:rPr>
              <a:t>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62125" y="1885950"/>
            <a:ext cx="8667750" cy="3086100"/>
          </a:xfrm>
          <a:prstGeom prst="rect">
            <a:avLst/>
          </a:prstGeom>
        </p:spPr>
      </p:pic>
      <p:pic>
        <p:nvPicPr>
          <p:cNvPr id="9" name="Thời gian quý hơn vàng bạc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34293" y="5822335"/>
            <a:ext cx="609600" cy="609600"/>
          </a:xfrm>
          <a:prstGeom prst="rect">
            <a:avLst/>
          </a:prstGeom>
        </p:spPr>
      </p:pic>
      <p:sp>
        <p:nvSpPr>
          <p:cNvPr id="7" name="Text Box 2">
            <a:extLst>
              <a:ext uri="{FF2B5EF4-FFF2-40B4-BE49-F238E27FC236}">
                <a16:creationId xmlns:a16="http://schemas.microsoft.com/office/drawing/2014/main" id="{11613BF7-0647-479F-A626-9B52431EC919}"/>
              </a:ext>
            </a:extLst>
          </p:cNvPr>
          <p:cNvSpPr txBox="1"/>
          <p:nvPr/>
        </p:nvSpPr>
        <p:spPr>
          <a:xfrm>
            <a:off x="4716477" y="5141844"/>
            <a:ext cx="6506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FF0000"/>
                </a:solidFill>
                <a:latin typeface="VNI-Avo" pitchFamily="2" charset="0"/>
              </a:rPr>
              <a:t>y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6147" grpId="0" bldLvl="0" animBg="1"/>
      <p:bldP spid="3" grpId="0"/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BED4184-4C75-4200-96C2-FA3259C86D04}"/>
              </a:ext>
            </a:extLst>
          </p:cNvPr>
          <p:cNvSpPr txBox="1"/>
          <p:nvPr/>
        </p:nvSpPr>
        <p:spPr>
          <a:xfrm>
            <a:off x="1577009" y="2054087"/>
            <a:ext cx="16167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US" sz="15000" dirty="0">
                <a:latin typeface="VNI-Avo" pitchFamily="2" charset="0"/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3BC1CB9-DA26-424D-BB48-18F77A67ED08}"/>
              </a:ext>
            </a:extLst>
          </p:cNvPr>
          <p:cNvSpPr txBox="1"/>
          <p:nvPr/>
        </p:nvSpPr>
        <p:spPr>
          <a:xfrm>
            <a:off x="5678556" y="1649896"/>
            <a:ext cx="1616765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0" dirty="0">
                <a:solidFill>
                  <a:srgbClr val="FF0000"/>
                </a:solidFill>
                <a:latin typeface="VNI-Avo" pitchFamily="2" charset="0"/>
              </a:rPr>
              <a:t>y</a:t>
            </a:r>
            <a:r>
              <a:rPr lang="en-US" sz="15000" dirty="0">
                <a:latin typeface="VNI-Avo" pitchFamily="2" charset="0"/>
              </a:rPr>
              <a:t> </a:t>
            </a:r>
          </a:p>
        </p:txBody>
      </p:sp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AB67D53-AEB7-4A46-BD57-4268758E0AA7}"/>
              </a:ext>
            </a:extLst>
          </p:cNvPr>
          <p:cNvSpPr/>
          <p:nvPr/>
        </p:nvSpPr>
        <p:spPr>
          <a:xfrm>
            <a:off x="963737" y="611138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.VnAvant" panose="020B7200000000000000" charset="0"/>
                <a:cs typeface=".VnAvant" panose="020B7200000000000000" charset="0"/>
              </a:rPr>
              <a:t>Đọc</a:t>
            </a: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066B290-8A97-4C44-8992-74DA054A1071}"/>
              </a:ext>
            </a:extLst>
          </p:cNvPr>
          <p:cNvSpPr/>
          <p:nvPr/>
        </p:nvSpPr>
        <p:spPr>
          <a:xfrm>
            <a:off x="613008" y="64871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7200000000000000" charset="0"/>
                <a:cs typeface=".VnAvant" panose="020B7200000000000000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28717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5147468" y="748023"/>
            <a:ext cx="448880" cy="8229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rgbClr val="FF0000"/>
                </a:solidFill>
                <a:latin typeface="VNI-Avo" pitchFamily="2" charset="0"/>
                <a:cs typeface=".VnAvant" panose="020B7200000000000000" charset="0"/>
              </a:rPr>
              <a:t>y</a:t>
            </a:r>
          </a:p>
        </p:txBody>
      </p:sp>
      <p:graphicFrame>
        <p:nvGraphicFramePr>
          <p:cNvPr id="7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5678312"/>
              </p:ext>
            </p:extLst>
          </p:nvPr>
        </p:nvGraphicFramePr>
        <p:xfrm>
          <a:off x="4042756" y="1722344"/>
          <a:ext cx="2859062" cy="9087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2953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42953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8727">
                <a:tc>
                  <a:txBody>
                    <a:bodyPr/>
                    <a:lstStyle/>
                    <a:p>
                      <a:pPr algn="ctr"/>
                      <a:r>
                        <a:rPr lang="en-US" sz="4800" dirty="0" err="1">
                          <a:solidFill>
                            <a:schemeClr val="tx1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qu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800" dirty="0">
                          <a:solidFill>
                            <a:srgbClr val="FF0000"/>
                          </a:solidFill>
                          <a:latin typeface=".VnAvant" panose="020B7200000000000000" charset="0"/>
                          <a:cs typeface=".VnAvant" panose="020B7200000000000000" charset="0"/>
                        </a:rPr>
                        <a:t>y</a:t>
                      </a:r>
                    </a:p>
                  </a:txBody>
                  <a:tcP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4042756" y="2659721"/>
            <a:ext cx="2859062" cy="822960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  <a:cs typeface=".VnAvant" panose="020B7200000000000000" charset="0"/>
              </a:rPr>
              <a:t>qu</a:t>
            </a:r>
            <a:r>
              <a:rPr lang="en-US" sz="4800" b="1" dirty="0" err="1">
                <a:solidFill>
                  <a:srgbClr val="FF0000"/>
                </a:solidFill>
                <a:latin typeface="VNI-Avo" pitchFamily="2" charset="0"/>
                <a:cs typeface=".VnAvant" panose="020B7200000000000000" charset="0"/>
              </a:rPr>
              <a:t>y</a:t>
            </a:r>
            <a:r>
              <a:rPr lang="en-US" sz="4800" b="1" dirty="0" err="1">
                <a:solidFill>
                  <a:schemeClr val="tx1"/>
                </a:solidFill>
                <a:latin typeface="VNI-Avo" pitchFamily="2" charset="0"/>
                <a:cs typeface=".VnAvant" panose="020B7200000000000000" charset="0"/>
              </a:rPr>
              <a:t>ù</a:t>
            </a:r>
            <a:endParaRPr lang="en-US" sz="4800" b="1" dirty="0">
              <a:solidFill>
                <a:srgbClr val="FF0000"/>
              </a:solidFill>
              <a:latin typeface="VNI-Avo" pitchFamily="2" charset="0"/>
              <a:cs typeface=".VnAvant" panose="020B7200000000000000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98499" y="3996765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331950" y="4078143"/>
            <a:ext cx="18001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latin typeface=".VnAvant" panose="020B7200000000000000" charset="0"/>
                <a:cs typeface=".VnAvant" panose="020B7200000000000000" charset="0"/>
              </a:rPr>
              <a:t>ý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742768" y="4026188"/>
            <a:ext cx="1489437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.VnAvant" panose="020B7200000000000000" charset="0"/>
                <a:cs typeface=".VnAvant" panose="020B7200000000000000" charset="0"/>
              </a:rPr>
              <a:t> quý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367C6659-5A19-4B4F-9E5C-73F2EA8714B4}"/>
              </a:ext>
            </a:extLst>
          </p:cNvPr>
          <p:cNvSpPr txBox="1"/>
          <p:nvPr/>
        </p:nvSpPr>
        <p:spPr>
          <a:xfrm>
            <a:off x="2915231" y="4012411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quyø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F98063AB-A6C0-4E9E-AE9A-3C44436B19BD}"/>
              </a:ext>
            </a:extLst>
          </p:cNvPr>
          <p:cNvSpPr txBox="1"/>
          <p:nvPr/>
        </p:nvSpPr>
        <p:spPr>
          <a:xfrm>
            <a:off x="6700893" y="3995713"/>
            <a:ext cx="168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quyõ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C7D08E2-9FAF-4F60-8661-FA763450D2C9}"/>
              </a:ext>
            </a:extLst>
          </p:cNvPr>
          <p:cNvSpPr txBox="1"/>
          <p:nvPr/>
        </p:nvSpPr>
        <p:spPr>
          <a:xfrm>
            <a:off x="8735176" y="3995712"/>
            <a:ext cx="168084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 err="1">
                <a:latin typeface="VNI-Avo" pitchFamily="2" charset="0"/>
                <a:cs typeface=".VnAvant" panose="020B7200000000000000" charset="0"/>
              </a:rPr>
              <a:t>quî</a:t>
            </a:r>
            <a:endParaRPr lang="en-US" sz="4800" b="1" dirty="0">
              <a:latin typeface="VNI-Avo" pitchFamily="2" charset="0"/>
              <a:cs typeface=".VnAvant" panose="020B7200000000000000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8" grpId="0" bldLvl="0" animBg="1"/>
      <p:bldP spid="2" grpId="0"/>
      <p:bldP spid="12" grpId="0"/>
      <p:bldP spid="15" grpId="0"/>
      <p:bldP spid="18" grpId="0"/>
      <p:bldP spid="19" grpId="0"/>
      <p:bldP spid="2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r="4816" b="18745"/>
          <a:stretch/>
        </p:blipFill>
        <p:spPr>
          <a:xfrm>
            <a:off x="2871067" y="286545"/>
            <a:ext cx="4947716" cy="504442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84F3107-CA1B-4018-A586-1C6B2904194D}"/>
              </a:ext>
            </a:extLst>
          </p:cNvPr>
          <p:cNvSpPr txBox="1"/>
          <p:nvPr/>
        </p:nvSpPr>
        <p:spPr>
          <a:xfrm>
            <a:off x="5151230" y="5330971"/>
            <a:ext cx="1680845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y </a:t>
            </a:r>
            <a:r>
              <a:rPr kumimoji="0" lang="en-US" sz="4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VNI-Avo" pitchFamily="2" charset="0"/>
                <a:ea typeface="+mn-ea"/>
                <a:cs typeface=".VnAvant" panose="020B7200000000000000" charset="0"/>
              </a:rPr>
              <a:t>taù</a:t>
            </a:r>
            <a:endParaRPr kumimoji="0" lang="en-US" sz="4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NI-Avo" pitchFamily="2" charset="0"/>
              <a:ea typeface="+mn-ea"/>
              <a:cs typeface=".VnAvant" panose="020B7200000000000000" charset="0"/>
            </a:endParaRP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E829683C-6266-4100-8B8F-8994125ECC67}"/>
              </a:ext>
            </a:extLst>
          </p:cNvPr>
          <p:cNvCxnSpPr/>
          <p:nvPr/>
        </p:nvCxnSpPr>
        <p:spPr>
          <a:xfrm>
            <a:off x="5344925" y="6149009"/>
            <a:ext cx="327005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13593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Bài 28 Y y</Template>
  <TotalTime>142</TotalTime>
  <Words>155</Words>
  <Application>Microsoft Office PowerPoint</Application>
  <PresentationFormat>Widescreen</PresentationFormat>
  <Paragraphs>51</Paragraphs>
  <Slides>21</Slides>
  <Notes>4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21</vt:i4>
      </vt:variant>
    </vt:vector>
  </HeadingPairs>
  <TitlesOfParts>
    <vt:vector size="32" baseType="lpstr">
      <vt:lpstr>.VnAvant</vt:lpstr>
      <vt:lpstr>Arial</vt:lpstr>
      <vt:lpstr>Calibri</vt:lpstr>
      <vt:lpstr>Calibri Light</vt:lpstr>
      <vt:lpstr>Chivo Light</vt:lpstr>
      <vt:lpstr>Tahoma</vt:lpstr>
      <vt:lpstr>Times New Roman</vt:lpstr>
      <vt:lpstr>VNI-Avo</vt:lpstr>
      <vt:lpstr>Office Theme</vt:lpstr>
      <vt:lpstr>Default Design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Củng cố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tam do</dc:creator>
  <cp:lastModifiedBy>tam do</cp:lastModifiedBy>
  <cp:revision>2</cp:revision>
  <dcterms:created xsi:type="dcterms:W3CDTF">2021-10-26T03:31:28Z</dcterms:created>
  <dcterms:modified xsi:type="dcterms:W3CDTF">2021-10-27T13:17:00Z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